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61" r:id="rId2"/>
    <p:sldId id="289" r:id="rId3"/>
    <p:sldId id="290" r:id="rId4"/>
    <p:sldId id="291" r:id="rId5"/>
    <p:sldId id="292" r:id="rId6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99"/>
    <a:srgbClr val="FF9900"/>
    <a:srgbClr val="008000"/>
    <a:srgbClr val="0033CC"/>
    <a:srgbClr val="00CC00"/>
    <a:srgbClr val="00808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86" autoAdjust="0"/>
    <p:restoredTop sz="94660"/>
  </p:normalViewPr>
  <p:slideViewPr>
    <p:cSldViewPr snapToGrid="0">
      <p:cViewPr varScale="1">
        <p:scale>
          <a:sx n="79" d="100"/>
          <a:sy n="79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4470B-3C32-41E5-B13F-542E109E7EB6}" type="datetimeFigureOut">
              <a:rPr kumimoji="1" lang="ja-JP" altLang="en-US" smtClean="0"/>
              <a:t>2022/8/5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BEABC-AAC3-42C9-9ACE-5316874B3B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137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57C8-6F1B-4A18-9239-0FF4382A81C6}" type="datetime1">
              <a:rPr kumimoji="1" lang="ja-JP" altLang="en-US" smtClean="0"/>
              <a:t>2022/8/5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B06E-0B18-4E75-8C36-CC288E48F0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8724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C9213-3E60-4314-8507-A8ADBE6DAE09}" type="datetime1">
              <a:rPr kumimoji="1" lang="ja-JP" altLang="en-US" smtClean="0"/>
              <a:t>2022/8/5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B06E-0B18-4E75-8C36-CC288E48F0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1595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DB658-6B0C-4959-9077-38F327F56464}" type="datetime1">
              <a:rPr kumimoji="1" lang="ja-JP" altLang="en-US" smtClean="0"/>
              <a:t>2022/8/5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B06E-0B18-4E75-8C36-CC288E48F0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7702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2249-BBED-4B7D-9A60-75D84BF6C1F5}" type="datetime1">
              <a:rPr kumimoji="1" lang="ja-JP" altLang="en-US" smtClean="0"/>
              <a:t>2022/8/5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B06E-0B18-4E75-8C36-CC288E48F0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5442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044E4-9804-4DD9-B6AD-E486BC894593}" type="datetime1">
              <a:rPr kumimoji="1" lang="ja-JP" altLang="en-US" smtClean="0"/>
              <a:t>2022/8/5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B06E-0B18-4E75-8C36-CC288E48F0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9789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540A-69E7-4219-BE61-B72A1D8CAA2C}" type="datetime1">
              <a:rPr kumimoji="1" lang="ja-JP" altLang="en-US" smtClean="0"/>
              <a:t>2022/8/5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B06E-0B18-4E75-8C36-CC288E48F0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7535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9FFC-0FEB-4FCA-866F-202FC077A921}" type="datetime1">
              <a:rPr kumimoji="1" lang="ja-JP" altLang="en-US" smtClean="0"/>
              <a:t>2022/8/5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5840" y="6356351"/>
            <a:ext cx="2057400" cy="365125"/>
          </a:xfrm>
        </p:spPr>
        <p:txBody>
          <a:bodyPr/>
          <a:lstStyle/>
          <a:p>
            <a:fld id="{0415B06E-0B18-4E75-8C36-CC288E48F0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8825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6EE6B-A1FD-40C0-9C64-C92B9A50E6C4}" type="datetime1">
              <a:rPr kumimoji="1" lang="ja-JP" altLang="en-US" smtClean="0"/>
              <a:t>2022/8/5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59976" y="6356351"/>
            <a:ext cx="2057400" cy="365125"/>
          </a:xfrm>
        </p:spPr>
        <p:txBody>
          <a:bodyPr/>
          <a:lstStyle/>
          <a:p>
            <a:fld id="{0415B06E-0B18-4E75-8C36-CC288E48F0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191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18A4-79E0-48DB-BE17-B11FEAAC74C9}" type="datetime1">
              <a:rPr kumimoji="1" lang="ja-JP" altLang="en-US" smtClean="0"/>
              <a:t>2022/8/5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3084" y="6356351"/>
            <a:ext cx="2057400" cy="365125"/>
          </a:xfrm>
        </p:spPr>
        <p:txBody>
          <a:bodyPr/>
          <a:lstStyle/>
          <a:p>
            <a:fld id="{0415B06E-0B18-4E75-8C36-CC288E48F0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104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9164-E815-4226-AEC1-6FFDF6E3FF8B}" type="datetime1">
              <a:rPr kumimoji="1" lang="ja-JP" altLang="en-US" smtClean="0"/>
              <a:t>2022/8/5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B06E-0B18-4E75-8C36-CC288E48F0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7971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3583A-95FB-4D1F-B7DF-FC3A187544B6}" type="datetime1">
              <a:rPr kumimoji="1" lang="ja-JP" altLang="en-US" smtClean="0"/>
              <a:t>2022/8/5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B06E-0B18-4E75-8C36-CC288E48F0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0254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5C119-36EF-438B-B624-615F7527A827}" type="datetime1">
              <a:rPr kumimoji="1" lang="ja-JP" altLang="en-US" smtClean="0"/>
              <a:t>2022/8/5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fld id="{0415B06E-0B18-4E75-8C36-CC288E48F02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439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7687-46A1-44DF-A394-8134DB4AD65B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183340" y="333991"/>
            <a:ext cx="8846820" cy="24274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Processes and</a:t>
            </a:r>
          </a:p>
          <a:p>
            <a:pPr algn="ctr"/>
            <a:r>
              <a:rPr lang="en-US" altLang="ja-JP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SLE/GFF Coupling</a:t>
            </a:r>
          </a:p>
          <a:p>
            <a:pPr algn="ctr"/>
            <a:r>
              <a:rPr lang="en-US" altLang="ja-JP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 No.1 (8 Aug. 2022)</a:t>
            </a:r>
          </a:p>
          <a:p>
            <a:pPr algn="ctr"/>
            <a:r>
              <a:rPr lang="en-US" altLang="ja-JP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Dyson’s BM </a:t>
            </a:r>
            <a:r>
              <a:rPr lang="en-US" altLang="ja-JP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 </a:t>
            </a:r>
            <a:r>
              <a:rPr lang="en-US" altLang="ja-JP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(added)</a:t>
            </a:r>
          </a:p>
          <a:p>
            <a:pPr algn="ctr"/>
            <a:endParaRPr lang="en-US" altLang="ja-JP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571868" y="3064894"/>
            <a:ext cx="8000263" cy="7019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Makoto KATORI</a:t>
            </a:r>
            <a:r>
              <a:rPr lang="ja-JP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Chuo Univ., Tokyo)</a:t>
            </a:r>
            <a:r>
              <a:rPr lang="en-US" altLang="ja-JP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ja-JP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ja-JP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ja-JP" sz="6000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38788" y="3796141"/>
            <a:ext cx="83887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4th </a:t>
            </a:r>
            <a:r>
              <a:rPr lang="en-US" altLang="ja-JP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ZiF</a:t>
            </a:r>
            <a:r>
              <a:rPr lang="en-US" altLang="ja-JP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Summer School</a:t>
            </a:r>
          </a:p>
          <a:p>
            <a:pPr algn="ctr"/>
            <a:r>
              <a:rPr lang="en-US" altLang="ja-JP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`Randomness in Physics and Mathematics: </a:t>
            </a:r>
          </a:p>
          <a:p>
            <a:pPr algn="ctr"/>
            <a:r>
              <a:rPr lang="en-US" altLang="ja-JP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altLang="ja-JP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Integrable</a:t>
            </a:r>
            <a:r>
              <a:rPr lang="en-US" altLang="ja-JP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Probability to Disordered Systems'</a:t>
            </a:r>
          </a:p>
          <a:p>
            <a:pPr algn="ctr"/>
            <a:endParaRPr lang="en-US" altLang="ja-JP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ZiF</a:t>
            </a:r>
            <a:r>
              <a:rPr lang="en-US" altLang="ja-JP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-Center </a:t>
            </a:r>
            <a:r>
              <a:rPr lang="en-US" altLang="ja-JP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Interdisciplinary Research, </a:t>
            </a:r>
            <a:endParaRPr lang="en-US" altLang="ja-JP" sz="24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Bielefeld University, Germany</a:t>
            </a:r>
            <a:r>
              <a:rPr lang="en-US" altLang="ja-JP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altLang="ja-JP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1-13 </a:t>
            </a:r>
            <a:r>
              <a:rPr lang="en-US" altLang="ja-JP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 2022</a:t>
            </a:r>
            <a:endParaRPr lang="ja-JP" alt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56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5773-F5EA-41A8-B3CA-7BE57AEC3AC4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352" y="45064"/>
            <a:ext cx="5940000" cy="3960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852936"/>
            <a:ext cx="5940000" cy="3960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47" y="423505"/>
            <a:ext cx="8244435" cy="54000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4960417" y="865848"/>
            <a:ext cx="3657600" cy="396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000" i="1" dirty="0" smtClean="0">
                <a:solidFill>
                  <a:schemeClr val="tx1"/>
                </a:solidFill>
              </a:rPr>
              <a:t>N </a:t>
            </a:r>
            <a:r>
              <a:rPr kumimoji="1" lang="en-US" altLang="ja-JP" sz="2000" dirty="0" smtClean="0">
                <a:solidFill>
                  <a:schemeClr val="tx1"/>
                </a:solidFill>
              </a:rPr>
              <a:t>=10       (given by S. Morimoto)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7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5773-F5EA-41A8-B3CA-7BE57AEC3AC4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44" y="116632"/>
            <a:ext cx="5940000" cy="3960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352" y="2852936"/>
            <a:ext cx="5940000" cy="3960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47" y="423505"/>
            <a:ext cx="8244435" cy="5400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4960417" y="865848"/>
            <a:ext cx="3657600" cy="396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000" i="1" dirty="0" smtClean="0">
                <a:solidFill>
                  <a:schemeClr val="tx1"/>
                </a:solidFill>
              </a:rPr>
              <a:t>N </a:t>
            </a:r>
            <a:r>
              <a:rPr kumimoji="1" lang="en-US" altLang="ja-JP" sz="2000" dirty="0" smtClean="0">
                <a:solidFill>
                  <a:schemeClr val="tx1"/>
                </a:solidFill>
              </a:rPr>
              <a:t>=10       (given by S. Morimoto)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5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5773-F5EA-41A8-B3CA-7BE57AEC3AC4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27384"/>
            <a:ext cx="5940000" cy="3960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852936"/>
            <a:ext cx="5940000" cy="3960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47" y="423505"/>
            <a:ext cx="8244435" cy="5400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4960417" y="865848"/>
            <a:ext cx="3657600" cy="396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000" i="1" dirty="0" smtClean="0">
                <a:solidFill>
                  <a:schemeClr val="tx1"/>
                </a:solidFill>
              </a:rPr>
              <a:t>N </a:t>
            </a:r>
            <a:r>
              <a:rPr kumimoji="1" lang="en-US" altLang="ja-JP" sz="2000" dirty="0" smtClean="0">
                <a:solidFill>
                  <a:schemeClr val="tx1"/>
                </a:solidFill>
              </a:rPr>
              <a:t>=100      (given by S. Morimoto)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5773-F5EA-41A8-B3CA-7BE57AEC3AC4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5064"/>
            <a:ext cx="5940000" cy="3960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852936"/>
            <a:ext cx="5940000" cy="3960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47" y="423505"/>
            <a:ext cx="8244435" cy="5400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4960417" y="865848"/>
            <a:ext cx="3657600" cy="396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000" i="1" dirty="0" smtClean="0">
                <a:solidFill>
                  <a:schemeClr val="tx1"/>
                </a:solidFill>
              </a:rPr>
              <a:t>N </a:t>
            </a:r>
            <a:r>
              <a:rPr kumimoji="1" lang="en-US" altLang="ja-JP" sz="2000" dirty="0" smtClean="0">
                <a:solidFill>
                  <a:schemeClr val="tx1"/>
                </a:solidFill>
              </a:rPr>
              <a:t>=100      (given by S. Morimoto)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5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1098</TotalTime>
  <Words>104</Words>
  <Application>Microsoft Office PowerPoint</Application>
  <PresentationFormat>画面に合わせる (4:3)</PresentationFormat>
  <Paragraphs>21</Paragraphs>
  <Slides>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2" baseType="lpstr">
      <vt:lpstr>游ゴシック</vt:lpstr>
      <vt:lpstr>游ゴシック Light</vt:lpstr>
      <vt:lpstr>Arial</vt:lpstr>
      <vt:lpstr>Calibri</vt:lpstr>
      <vt:lpstr>Calibri Light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MakotoKatori2019A</dc:creator>
  <cp:lastModifiedBy>MakotoKatori2019B</cp:lastModifiedBy>
  <cp:revision>174</cp:revision>
  <dcterms:created xsi:type="dcterms:W3CDTF">2022-06-04T01:29:18Z</dcterms:created>
  <dcterms:modified xsi:type="dcterms:W3CDTF">2022-08-05T08:18:50Z</dcterms:modified>
</cp:coreProperties>
</file>